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</p:sldMasterIdLst>
  <p:sldIdLst>
    <p:sldId id="257" r:id="rId2"/>
  </p:sldIdLst>
  <p:sldSz cx="6858000" cy="9144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8" d="100"/>
          <a:sy n="58" d="100"/>
        </p:scale>
        <p:origin x="2262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1290"/>
            <a:ext cx="6878487" cy="9166580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206046"/>
            <a:ext cx="4370039" cy="219506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401113"/>
            <a:ext cx="4370039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4264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4538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6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4842933"/>
            <a:ext cx="4064853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5118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575984"/>
            <a:ext cx="4760786" cy="3460613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727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1472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812800"/>
            <a:ext cx="4756099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178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851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812801"/>
            <a:ext cx="734109" cy="7001935"/>
          </a:xfrm>
        </p:spPr>
        <p:txBody>
          <a:bodyPr vert="eaVert" anchor="ctr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12801"/>
            <a:ext cx="3896270" cy="700193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169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727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01158"/>
            <a:ext cx="4760786" cy="243544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11472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1614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176106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80785"/>
            <a:ext cx="2316082" cy="51743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2880787"/>
            <a:ext cx="2316083" cy="517436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608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5041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12800"/>
            <a:ext cx="4760786" cy="176106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43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325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998139"/>
            <a:ext cx="2092637" cy="1704621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686567"/>
            <a:ext cx="2539528" cy="7368583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3702759"/>
            <a:ext cx="2092637" cy="3445932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407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400800"/>
            <a:ext cx="4760786" cy="755651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12800"/>
            <a:ext cx="4760786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156451"/>
            <a:ext cx="4760786" cy="898699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18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1290"/>
            <a:ext cx="6878488" cy="9166580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0787"/>
            <a:ext cx="4760786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055152"/>
            <a:ext cx="51309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81C4F-5C93-4DDB-A145-D4BF0A7DC3E0}" type="datetimeFigureOut">
              <a:rPr kumimoji="1" lang="ja-JP" altLang="en-US" smtClean="0"/>
              <a:t>2022/12/8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055152"/>
            <a:ext cx="346723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055152"/>
            <a:ext cx="3844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62C8A24E-0DFF-4150-9EAC-5B128AD57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2925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  <p:sldLayoutId id="2147483991" r:id="rId12"/>
    <p:sldLayoutId id="2147483992" r:id="rId13"/>
    <p:sldLayoutId id="2147483993" r:id="rId14"/>
    <p:sldLayoutId id="2147483994" r:id="rId15"/>
    <p:sldLayoutId id="2147483995" r:id="rId16"/>
  </p:sldLayoutIdLst>
  <p:txStyles>
    <p:titleStyle>
      <a:lvl1pPr algn="l" defTabSz="342900" rtl="0" eaLnBrk="1" latinLnBrk="0" hangingPunct="1">
        <a:spcBef>
          <a:spcPct val="0"/>
        </a:spcBef>
        <a:buNone/>
        <a:defRPr kumimoji="1"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92895" y="552507"/>
            <a:ext cx="6272211" cy="2123658"/>
          </a:xfrm>
          <a:prstGeom prst="rect">
            <a:avLst/>
          </a:prstGeom>
          <a:noFill/>
          <a:ln w="25400" cmpd="dbl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kumimoji="1" lang="en-US" altLang="ja-JP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kumimoji="1"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年度感染症対策講習会</a:t>
            </a:r>
            <a:r>
              <a:rPr kumimoji="1" lang="en-US" altLang="ja-JP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FAX</a:t>
            </a:r>
            <a:r>
              <a:rPr kumimoji="1" lang="ja-JP" altLang="en-US" sz="3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申込書</a:t>
            </a:r>
            <a:endParaRPr kumimoji="1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2000" b="1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申込締切：令和</a:t>
            </a:r>
            <a:r>
              <a:rPr kumimoji="1" lang="en-US" altLang="ja-JP" sz="2000" b="1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kumimoji="1" lang="ja-JP" altLang="en-US" sz="2000" b="1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en-US" altLang="ja-JP" sz="2000" b="1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kumimoji="1" lang="ja-JP" altLang="en-US" sz="2000" b="1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2000" b="1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kumimoji="1" lang="ja-JP" altLang="en-US" sz="2000" b="1" u="sng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日（金曜日）</a:t>
            </a:r>
            <a:endParaRPr kumimoji="1" lang="en-US" altLang="ja-JP" sz="2000" b="1" u="sng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東京都西多摩保健所保健対策課感染症対策担当宛</a:t>
            </a:r>
            <a:endParaRPr kumimoji="1" lang="en-US" altLang="ja-JP" sz="20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FAX</a:t>
            </a:r>
            <a:r>
              <a:rPr kumimoji="1"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番号　０４２８－２３－３９８７</a:t>
            </a:r>
            <a:endParaRPr kumimoji="1" lang="en-US" altLang="ja-JP" sz="16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80691"/>
              </p:ext>
            </p:extLst>
          </p:nvPr>
        </p:nvGraphicFramePr>
        <p:xfrm>
          <a:off x="114300" y="3349435"/>
          <a:ext cx="6629402" cy="25467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8613">
                  <a:extLst>
                    <a:ext uri="{9D8B030D-6E8A-4147-A177-3AD203B41FA5}">
                      <a16:colId xmlns:a16="http://schemas.microsoft.com/office/drawing/2014/main" val="1154538916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1686109095"/>
                    </a:ext>
                  </a:extLst>
                </a:gridCol>
                <a:gridCol w="1957388">
                  <a:extLst>
                    <a:ext uri="{9D8B030D-6E8A-4147-A177-3AD203B41FA5}">
                      <a16:colId xmlns:a16="http://schemas.microsoft.com/office/drawing/2014/main" val="656064283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925781136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val="825823346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氏名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施設名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職種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参加用</a:t>
                      </a:r>
                      <a:r>
                        <a:rPr kumimoji="1" lang="en-US" altLang="ja-JP" dirty="0" smtClean="0"/>
                        <a:t>URL</a:t>
                      </a:r>
                      <a:endParaRPr kumimoji="1" lang="ja-JP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1373511"/>
                  </a:ext>
                </a:extLst>
              </a:tr>
              <a:tr h="73937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1217790"/>
                  </a:ext>
                </a:extLst>
              </a:tr>
              <a:tr h="73937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0949660"/>
                  </a:ext>
                </a:extLst>
              </a:tr>
              <a:tr h="73937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3</a:t>
                      </a:r>
                    </a:p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4287980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0" y="3028412"/>
            <a:ext cx="1671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〈</a:t>
            </a:r>
            <a:r>
              <a:rPr kumimoji="1"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参加者</a:t>
            </a:r>
            <a:r>
              <a:rPr kumimoji="1" lang="en-US" altLang="ja-JP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〉</a:t>
            </a:r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-114300" y="6138131"/>
            <a:ext cx="487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〈</a:t>
            </a:r>
            <a:r>
              <a:rPr kumimoji="1" lang="ja-JP" altLang="en-US" dirty="0" smtClean="0"/>
              <a:t>質問がございましたら御記入ください</a:t>
            </a:r>
            <a:r>
              <a:rPr kumimoji="1" lang="en-US" altLang="ja-JP" dirty="0" smtClean="0"/>
              <a:t>〉</a:t>
            </a:r>
            <a:endParaRPr kumimoji="1" lang="ja-JP" altLang="en-US" dirty="0"/>
          </a:p>
        </p:txBody>
      </p:sp>
      <p:sp>
        <p:nvSpPr>
          <p:cNvPr id="12" name="角丸四角形 11"/>
          <p:cNvSpPr/>
          <p:nvPr/>
        </p:nvSpPr>
        <p:spPr>
          <a:xfrm>
            <a:off x="107155" y="6430803"/>
            <a:ext cx="6629402" cy="24409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上矢印 12"/>
          <p:cNvSpPr/>
          <p:nvPr/>
        </p:nvSpPr>
        <p:spPr>
          <a:xfrm>
            <a:off x="2557462" y="43995"/>
            <a:ext cx="1728787" cy="433356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78653"/>
      </p:ext>
    </p:extLst>
  </p:cSld>
  <p:clrMapOvr>
    <a:masterClrMapping/>
  </p:clrMapOvr>
</p:sld>
</file>

<file path=ppt/theme/theme1.xml><?xml version="1.0" encoding="utf-8"?>
<a:theme xmlns:a="http://schemas.openxmlformats.org/drawingml/2006/main" name="ファセット">
  <a:themeElements>
    <a:clrScheme name="ファセット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ファセット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181</TotalTime>
  <Words>51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メイリオ</vt:lpstr>
      <vt:lpstr>Arial</vt:lpstr>
      <vt:lpstr>Trebuchet MS</vt:lpstr>
      <vt:lpstr>Wingdings 3</vt:lpstr>
      <vt:lpstr>ファセット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21</cp:revision>
  <cp:lastPrinted>2022-11-20T07:16:28Z</cp:lastPrinted>
  <dcterms:created xsi:type="dcterms:W3CDTF">2022-11-17T09:14:33Z</dcterms:created>
  <dcterms:modified xsi:type="dcterms:W3CDTF">2022-12-08T06:24:53Z</dcterms:modified>
</cp:coreProperties>
</file>