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9" r:id="rId1"/>
  </p:sldMasterIdLst>
  <p:sldIdLst>
    <p:sldId id="257" r:id="rId2"/>
  </p:sldIdLst>
  <p:sldSz cx="6858000" cy="9144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2262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1290"/>
            <a:ext cx="6878487" cy="9166580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6"/>
            <a:ext cx="4370039" cy="219506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264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4538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69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5118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4"/>
            <a:ext cx="4760786" cy="3460613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727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472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12800"/>
            <a:ext cx="4756099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178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851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12801"/>
            <a:ext cx="734109" cy="7001935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1"/>
            <a:ext cx="3896270" cy="700193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69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27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58"/>
            <a:ext cx="4760786" cy="243544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61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176106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5"/>
            <a:ext cx="2316082" cy="51743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880787"/>
            <a:ext cx="2316083" cy="517436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60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04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0"/>
            <a:ext cx="4760786" cy="176106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43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2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39"/>
            <a:ext cx="2092637" cy="1704621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7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07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0"/>
            <a:ext cx="4760786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1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1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8488" cy="9166580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2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81C4F-5C93-4DDB-A145-D4BF0A7DC3E0}" type="datetimeFigureOut">
              <a:rPr kumimoji="1" lang="ja-JP" altLang="en-US" smtClean="0"/>
              <a:t>2022/12/8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2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2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62C8A24E-0DFF-4150-9EAC-5B128AD57C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92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  <p:sldLayoutId id="2147483991" r:id="rId12"/>
    <p:sldLayoutId id="2147483992" r:id="rId13"/>
    <p:sldLayoutId id="2147483993" r:id="rId14"/>
    <p:sldLayoutId id="2147483994" r:id="rId15"/>
    <p:sldLayoutId id="2147483995" r:id="rId16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92895" y="552507"/>
            <a:ext cx="6272211" cy="2123658"/>
          </a:xfrm>
          <a:prstGeom prst="rect">
            <a:avLst/>
          </a:prstGeom>
          <a:noFill/>
          <a:ln w="254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年度感染症対策講習会</a:t>
            </a:r>
            <a:r>
              <a:rPr kumimoji="1" lang="en-US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申込書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申込締切：令和</a:t>
            </a:r>
            <a:r>
              <a:rPr kumimoji="1" lang="en-US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kumimoji="1"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日（金曜日）</a:t>
            </a:r>
            <a:endParaRPr kumimoji="1" lang="en-US" altLang="ja-JP" sz="20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東京都西多摩保健所保健対策課感染症対策担当宛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番号　０４２８－２３－３９８７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80691"/>
              </p:ext>
            </p:extLst>
          </p:nvPr>
        </p:nvGraphicFramePr>
        <p:xfrm>
          <a:off x="114300" y="3349435"/>
          <a:ext cx="6629402" cy="25467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613">
                  <a:extLst>
                    <a:ext uri="{9D8B030D-6E8A-4147-A177-3AD203B41FA5}">
                      <a16:colId xmlns:a16="http://schemas.microsoft.com/office/drawing/2014/main" val="1154538916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1686109095"/>
                    </a:ext>
                  </a:extLst>
                </a:gridCol>
                <a:gridCol w="1957388">
                  <a:extLst>
                    <a:ext uri="{9D8B030D-6E8A-4147-A177-3AD203B41FA5}">
                      <a16:colId xmlns:a16="http://schemas.microsoft.com/office/drawing/2014/main" val="65606428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925781136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825823346"/>
                    </a:ext>
                  </a:extLst>
                </a:gridCol>
              </a:tblGrid>
              <a:tr h="32861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氏名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施設名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職種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参加用</a:t>
                      </a:r>
                      <a:r>
                        <a:rPr kumimoji="1" lang="en-US" altLang="ja-JP" dirty="0" smtClean="0"/>
                        <a:t>URL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1373511"/>
                  </a:ext>
                </a:extLst>
              </a:tr>
              <a:tr h="73937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1217790"/>
                  </a:ext>
                </a:extLst>
              </a:tr>
              <a:tr h="73937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0949660"/>
                  </a:ext>
                </a:extLst>
              </a:tr>
              <a:tr h="73937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4287980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0" y="3028412"/>
            <a:ext cx="1671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参加者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-114300" y="6138131"/>
            <a:ext cx="4872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〈</a:t>
            </a:r>
            <a:r>
              <a:rPr kumimoji="1" lang="ja-JP" altLang="en-US" dirty="0" smtClean="0"/>
              <a:t>質問がございましたら御記入ください</a:t>
            </a:r>
            <a:r>
              <a:rPr kumimoji="1" lang="en-US" altLang="ja-JP" dirty="0" smtClean="0"/>
              <a:t>〉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107155" y="6430803"/>
            <a:ext cx="6629402" cy="24409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上矢印 12"/>
          <p:cNvSpPr/>
          <p:nvPr/>
        </p:nvSpPr>
        <p:spPr>
          <a:xfrm>
            <a:off x="2557462" y="43995"/>
            <a:ext cx="1728787" cy="433356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78653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</TotalTime>
  <Words>51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Trebuchet MS</vt:lpstr>
      <vt:lpstr>Wingdings 3</vt:lpstr>
      <vt:lpstr>ファセット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21</cp:revision>
  <cp:lastPrinted>2022-11-20T07:16:28Z</cp:lastPrinted>
  <dcterms:created xsi:type="dcterms:W3CDTF">2022-11-17T09:14:33Z</dcterms:created>
  <dcterms:modified xsi:type="dcterms:W3CDTF">2022-12-08T06:24:53Z</dcterms:modified>
</cp:coreProperties>
</file>